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5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3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2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7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6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89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7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6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3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28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1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1E598-16CD-49FF-A100-336797CA09E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AEFFE-B1FA-4C01-B9FF-BCC96B07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9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7781"/>
            <a:ext cx="9144000" cy="1302473"/>
          </a:xfrm>
        </p:spPr>
        <p:txBody>
          <a:bodyPr/>
          <a:lstStyle/>
          <a:p>
            <a:r>
              <a:rPr lang="hy-AM" dirty="0" smtClean="0"/>
              <a:t>Колосс Родосский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223" y="1605063"/>
            <a:ext cx="6108970" cy="490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5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Две тысячи лет тому назад Античные мудрецы составили список самых прекрасных и величественных построек мира. Им дали звучное название – Семь Чудес Света. В Египте находились пирамида Хеопса и Александрийский Маяк. В материковой Греции статуя Зевса из слоновьей кости. В Вавилоне Висячие сады Семирамиды. На территории современной Турции стояло самое посещаемое культовое строение того времени Храм Артемиды Эфесской, там же находилась гробница Царя </a:t>
            </a:r>
            <a:r>
              <a:rPr lang="ru-RU" dirty="0" err="1"/>
              <a:t>Мафсола</a:t>
            </a:r>
            <a:r>
              <a:rPr lang="ru-RU" dirty="0"/>
              <a:t> украшенная сотнями скульптур в натуральную величину.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А над островом Родос возвышался Колосс Родосский – самая большая бронзовая скульптура в мире.</a:t>
            </a:r>
            <a:endParaRPr lang="en-US" dirty="0"/>
          </a:p>
        </p:txBody>
      </p:sp>
      <p:pic>
        <p:nvPicPr>
          <p:cNvPr id="2052" name="Picture 4" descr="https://ostrov-rodos.com/wp-content/uploads/2018/11/00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1688306"/>
            <a:ext cx="6172200" cy="347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96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Двадцать три столетия назад на Греческом острове Родос появилось настоящее чудо инженерной мысли и грандиозное произведение искусства, поразительное даже по сегодняшним меркам. Это была самая крупная скульптура в мире – Колосс Родосский.</a:t>
            </a:r>
            <a:endParaRPr lang="en-US" dirty="0"/>
          </a:p>
        </p:txBody>
      </p:sp>
      <p:pic>
        <p:nvPicPr>
          <p:cNvPr id="4098" name="Picture 2" descr="Строительство Колоса Родосского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018" y="987425"/>
            <a:ext cx="602254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163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Остров Родос находится в Средиземном море примерно в 16-ти километрах от Турецкого побережья. Столица острова, город Родос, была точным местом расположения статуи. К сожалению, остальная информация, которую находят ученые в Античных источниках, уже не такая точная и не особенно подробная. Из этих источников мы знаем, что Колосс Родосский имел высоту более 30-ти метров, был сделан из бронзы, что строители использовали металлический каркас заполненный камнями и глиной, один только палец статуи был размером со взрослого человека. Но нам не известно ни точного места расположения статуи, ни точного описания ее внешнего вида.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3949" y="1682885"/>
            <a:ext cx="5778229" cy="390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21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Есть много версий описания того, как выглядел Колосс Родосский. На одном из канонических изображений мы видим фигуру, стоящую с факелом в руках, а между ее расставленных ног неспешно проплывают суда, входящие в порт Родоса. Это очень сильный и впечатляющий до мурашек образ, но большинство факторов указывают на то, что Колосс выглядел совершенно по-другому и вовсе не стоял как ворота в порт столицы острова. И как бы лично мне не хотелось верить именно в эту версию, но трезвые рассуждения и сопоставление фактов заставляют искать более реальную версию облика гигантской статуи.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4766" y="1313234"/>
            <a:ext cx="5437762" cy="468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548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335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Колосс Родосский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Колосс Родосский</dc:title>
  <dc:creator>User</dc:creator>
  <cp:lastModifiedBy>User</cp:lastModifiedBy>
  <cp:revision>3</cp:revision>
  <dcterms:created xsi:type="dcterms:W3CDTF">2022-05-05T05:50:51Z</dcterms:created>
  <dcterms:modified xsi:type="dcterms:W3CDTF">2022-05-16T06:53:08Z</dcterms:modified>
</cp:coreProperties>
</file>